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76" r:id="rId3"/>
    <p:sldId id="259" r:id="rId4"/>
    <p:sldId id="25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13FE8-3434-47B0-A32A-30FD2FCF5C7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9D43-D533-401F-959C-7B1A20AC2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19D43-D533-401F-959C-7B1A20AC2EE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26.04.2015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totalitarism.ru/bibliophagus/old_moscow_82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700" y="-103175"/>
            <a:ext cx="9261700" cy="696117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Занятие 9</a:t>
            </a:r>
            <a:br>
              <a:rPr lang="ru-RU" sz="3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Монастырь – духовный светоч мира</a:t>
            </a:r>
            <a:endParaRPr lang="ru-RU" sz="3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Видео 2. Появление монашества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2059" t="2325" r="7591"/>
          <a:stretch>
            <a:fillRect/>
          </a:stretch>
        </p:blipFill>
        <p:spPr bwMode="auto">
          <a:xfrm>
            <a:off x="40930" y="1340768"/>
            <a:ext cx="910307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Согласны ли вы с данными предположениями?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193022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Преподобный </a:t>
            </a:r>
            <a:br>
              <a:rPr lang="ru-RU" sz="4000" b="1" dirty="0" smtClean="0"/>
            </a:br>
            <a:r>
              <a:rPr lang="ru-RU" sz="4000" b="1" dirty="0" smtClean="0"/>
              <a:t>Антоний</a:t>
            </a:r>
            <a:br>
              <a:rPr lang="ru-RU" sz="4000" b="1" dirty="0" smtClean="0"/>
            </a:br>
            <a:r>
              <a:rPr lang="ru-RU" sz="4000" b="1" dirty="0" smtClean="0"/>
              <a:t>Великий</a:t>
            </a:r>
            <a:endParaRPr lang="ru-RU" sz="4000" b="1" dirty="0"/>
          </a:p>
        </p:txBody>
      </p:sp>
      <p:pic>
        <p:nvPicPr>
          <p:cNvPr id="22530" name="Picture 2" descr="D:\02. ДНК\2-год обучения от 05. 08. 2011\ДНК\1-10 уроки. Святая Русь от 30.10.2011\8 урок\12.  Антоний Вели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8927" y="0"/>
            <a:ext cx="497507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Видео 3. Родина монашества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Видео 4. Монастырь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Самое главное в  монастыре – это храм, которых, как правило, несколько.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VysokopetrovskyMonaste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02. ДНК\2-год обучения от 05. 08. 2011\ДНК\1-10 уроки. Святая Русь от 30.10.2011\8 урок\19. Государь Николай II прикладывается к раке с мощами прп. Серафима Саровскг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9611" y="0"/>
            <a:ext cx="655439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2843808" cy="430649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Государь Николай </a:t>
            </a:r>
            <a:r>
              <a:rPr lang="en-US" sz="3200" b="1" dirty="0" smtClean="0"/>
              <a:t>II</a:t>
            </a:r>
            <a:r>
              <a:rPr lang="ru-RU" sz="3200" b="1" dirty="0" smtClean="0"/>
              <a:t> прикладывается к раке с мощами преподобного Серафима </a:t>
            </a:r>
            <a:r>
              <a:rPr lang="ru-RU" sz="3200" b="1" dirty="0" err="1" smtClean="0"/>
              <a:t>Саровского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09120"/>
            <a:ext cx="2304256" cy="1858218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Рака с мощами</a:t>
            </a:r>
            <a:endParaRPr lang="ru-RU" sz="4000" b="1" dirty="0"/>
          </a:p>
        </p:txBody>
      </p:sp>
      <p:pic>
        <p:nvPicPr>
          <p:cNvPr id="25602" name="Picture 2" descr="D:\02. ДНК\2-год обучения от 05. 08. 2011\ДНК\1-10 уроки. Святая Русь от 30.10.2011\8 урок\20. Рака с мощами.jpg"/>
          <p:cNvPicPr>
            <a:picLocks noChangeAspect="1" noChangeArrowheads="1"/>
          </p:cNvPicPr>
          <p:nvPr/>
        </p:nvPicPr>
        <p:blipFill>
          <a:blip r:embed="rId2" cstate="print"/>
          <a:srcRect l="4292" t="5437" r="29609"/>
          <a:stretch>
            <a:fillRect/>
          </a:stretch>
        </p:blipFill>
        <p:spPr bwMode="auto">
          <a:xfrm>
            <a:off x="2752474" y="0"/>
            <a:ext cx="63915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/>
              <a:t>Мощи святого Илии Муромца </a:t>
            </a:r>
            <a:endParaRPr lang="ru-RU" dirty="0"/>
          </a:p>
        </p:txBody>
      </p:sp>
      <p:pic>
        <p:nvPicPr>
          <p:cNvPr id="26626" name="Picture 2" descr="D:\02. ДНК\2-год обучения от 05. 08. 2011\ДНК\1-10 уроки. Святая Русь от 30.10.2011\8 урок\21. Мощи святого Ильи Муром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99708"/>
            <a:ext cx="7300368" cy="6058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4306490"/>
          </a:xfrm>
        </p:spPr>
        <p:txBody>
          <a:bodyPr>
            <a:normAutofit/>
          </a:bodyPr>
          <a:lstStyle/>
          <a:p>
            <a:r>
              <a:rPr lang="ru-RU" b="1" dirty="0" smtClean="0"/>
              <a:t>Монах-старец Анатолий </a:t>
            </a:r>
            <a:r>
              <a:rPr lang="ru-RU" b="1" dirty="0" err="1" smtClean="0"/>
              <a:t>Оптинский</a:t>
            </a:r>
            <a:endParaRPr lang="ru-RU" b="1" dirty="0"/>
          </a:p>
        </p:txBody>
      </p:sp>
      <p:pic>
        <p:nvPicPr>
          <p:cNvPr id="27650" name="Picture 2" descr="D:\02. ДНК\2-год обучения от 05. 08. 2011\ДНК\1-10 уроки. Святая Русь от 30.10.2011\8 урок\22. Анатолий Оптин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8640"/>
            <a:ext cx="4456724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214291"/>
          <a:ext cx="9144000" cy="6500858"/>
        </p:xfrm>
        <a:graphic>
          <a:graphicData uri="http://schemas.openxmlformats.org/drawingml/2006/table">
            <a:tbl>
              <a:tblPr/>
              <a:tblGrid>
                <a:gridCol w="4571562"/>
                <a:gridCol w="4572438"/>
              </a:tblGrid>
              <a:tr h="464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«тонкие» вопросы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«толстые» вопросы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Кто?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Объясните, почему…?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Что?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Каковы цели…?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Когда?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В чём различие…?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Как звали?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В чём причины…?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Сколько?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Предположите, что было бы, если…?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Где?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Каковы задачи…?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Откуда?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Что, если ...? 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Какой?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Может ...?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Зачем?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Согласны ли вы, что…?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Из чего состоит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Верно ли, что…?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0" y="260648"/>
          <a:ext cx="9180061" cy="6597352"/>
        </p:xfrm>
        <a:graphic>
          <a:graphicData uri="http://schemas.openxmlformats.org/presentationml/2006/ole">
            <p:oleObj spid="_x0000_s28673" name="Слайд" r:id="rId3" imgW="4567501" imgH="3424571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8899" y="0"/>
            <a:ext cx="96617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-285784" y="0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Схема 1</a:t>
            </a:r>
            <a:r>
              <a:rPr lang="ru-RU" b="1" dirty="0" smtClean="0"/>
              <a:t>. </a:t>
            </a:r>
            <a:r>
              <a:rPr lang="ru-RU" b="1" dirty="0" smtClean="0"/>
              <a:t>Причины выбора монашеского пути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6394722"/>
          </a:xfrm>
        </p:spPr>
        <p:txBody>
          <a:bodyPr>
            <a:normAutofit/>
          </a:bodyPr>
          <a:lstStyle/>
          <a:p>
            <a:r>
              <a:rPr lang="ru-RU" b="1" dirty="0" smtClean="0"/>
              <a:t>Слово монах  происходит от греческого слова «</a:t>
            </a:r>
            <a:r>
              <a:rPr lang="ru-RU" b="1" dirty="0" err="1" smtClean="0"/>
              <a:t>монос</a:t>
            </a:r>
            <a:r>
              <a:rPr lang="ru-RU" b="1" dirty="0" smtClean="0"/>
              <a:t>», одно из значений которого - особый путь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D:\02. ДНК\2-год обучения от 05. 08. 2011\ДНК\1-10 уроки. Святая Русь от 30.10.2011\8 урок\03.  Монах. о. Васил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0442" y="0"/>
            <a:ext cx="4573558" cy="6914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Монастырь – обитель </a:t>
            </a:r>
            <a:r>
              <a:rPr lang="ru-RU" sz="2800" b="1" dirty="0" smtClean="0"/>
              <a:t>(место обитания монахов)</a:t>
            </a:r>
            <a:endParaRPr lang="ru-RU" sz="2800" b="1" dirty="0"/>
          </a:p>
        </p:txBody>
      </p:sp>
      <p:pic>
        <p:nvPicPr>
          <p:cNvPr id="17410" name="Picture 2" descr="http://www.logoslovo.ru/media/pic_full/8/25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98576"/>
            <a:ext cx="7956375" cy="5859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Первые христиане - мученики</a:t>
            </a:r>
            <a:endParaRPr lang="ru-RU" dirty="0"/>
          </a:p>
        </p:txBody>
      </p:sp>
      <p:pic>
        <p:nvPicPr>
          <p:cNvPr id="18433" name="Picture 1" descr="D:\02. ДНК\2-год обучения от 05. 08. 2011\ДНК\1-10 уроки. Святая Русь от 30.10.2011\8 урок\Мучения первых христи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01263"/>
            <a:ext cx="9144000" cy="5556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2"/>
          </a:xfrm>
        </p:spPr>
        <p:txBody>
          <a:bodyPr/>
          <a:lstStyle/>
          <a:p>
            <a:r>
              <a:rPr lang="ru-RU" b="1" dirty="0" smtClean="0"/>
              <a:t>Римские катакомбы</a:t>
            </a:r>
            <a:endParaRPr lang="ru-RU" b="1" dirty="0"/>
          </a:p>
        </p:txBody>
      </p:sp>
      <p:pic>
        <p:nvPicPr>
          <p:cNvPr id="19458" name="Picture 2" descr="D:\02. ДНК\2-год обучения от 05. 08. 2011\ДНК\1-10 уроки. Святая Русь от 30.10.2011\8 урок\07. Римские катакомб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Видео 1. Император Константин. Крест в небе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Собор святого Петра в Риме</a:t>
            </a:r>
            <a:br>
              <a:rPr lang="ru-RU" b="1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D:\02. ДНК\2-год обучения от 05. 08. 2011\ДНК\1-10 уроки. Святая Русь от 30.10.2011\8 урок\10. Собор святого Петра в Рим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84" y="819700"/>
            <a:ext cx="9157284" cy="5677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165</Words>
  <Application>Microsoft Office PowerPoint</Application>
  <PresentationFormat>Экран (4:3)</PresentationFormat>
  <Paragraphs>41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Слайд</vt:lpstr>
      <vt:lpstr>Занятие 9 Монастырь – духовный светоч мира</vt:lpstr>
      <vt:lpstr>Слайд 2</vt:lpstr>
      <vt:lpstr>Слайд 3</vt:lpstr>
      <vt:lpstr>Слово монах  происходит от греческого слова «монос», одно из значений которого - особый путь  </vt:lpstr>
      <vt:lpstr>Монастырь – обитель (место обитания монахов)</vt:lpstr>
      <vt:lpstr>Первые христиане - мученики</vt:lpstr>
      <vt:lpstr>Римские катакомбы</vt:lpstr>
      <vt:lpstr>Видео 1. Император Константин. Крест в небе</vt:lpstr>
      <vt:lpstr> Собор святого Петра в Риме    </vt:lpstr>
      <vt:lpstr>Видео 2. Появление монашества</vt:lpstr>
      <vt:lpstr>Согласны ли вы с данными предположениями?</vt:lpstr>
      <vt:lpstr>Преподобный  Антоний Великий</vt:lpstr>
      <vt:lpstr>Видео 3. Родина монашества</vt:lpstr>
      <vt:lpstr>Видео 4. Монастырь</vt:lpstr>
      <vt:lpstr>  Самое главное в  монастыре – это храм, которых, как правило, несколько.   </vt:lpstr>
      <vt:lpstr>Государь Николай II прикладывается к раке с мощами преподобного Серафима Саровского </vt:lpstr>
      <vt:lpstr>Рака с мощами</vt:lpstr>
      <vt:lpstr>Мощи святого Илии Муромца </vt:lpstr>
      <vt:lpstr>Монах-старец Анатолий Оптинский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18. Монастырь – духовный светоч мира</dc:title>
  <dc:creator>Ольга</dc:creator>
  <cp:lastModifiedBy>Olga</cp:lastModifiedBy>
  <cp:revision>14</cp:revision>
  <dcterms:created xsi:type="dcterms:W3CDTF">2014-04-17T17:35:54Z</dcterms:created>
  <dcterms:modified xsi:type="dcterms:W3CDTF">2015-04-26T19:44:00Z</dcterms:modified>
</cp:coreProperties>
</file>